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199313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50" d="100"/>
          <a:sy n="50" d="100"/>
        </p:scale>
        <p:origin x="238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767462"/>
            <a:ext cx="6119416" cy="375991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5672376"/>
            <a:ext cx="5399485" cy="2607442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144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251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574987"/>
            <a:ext cx="1552352" cy="9152300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574987"/>
            <a:ext cx="4567064" cy="91523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848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346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2692444"/>
            <a:ext cx="6209407" cy="4492401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7227345"/>
            <a:ext cx="6209407" cy="236244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905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2874937"/>
            <a:ext cx="3059708" cy="685235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2874937"/>
            <a:ext cx="3059708" cy="685235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434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574990"/>
            <a:ext cx="6209407" cy="208745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2647443"/>
            <a:ext cx="3045646" cy="129747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3944914"/>
            <a:ext cx="3045646" cy="580237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2647443"/>
            <a:ext cx="3060646" cy="129747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3944914"/>
            <a:ext cx="3060646" cy="580237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53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62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308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719984"/>
            <a:ext cx="2321966" cy="2519945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554968"/>
            <a:ext cx="3644652" cy="7674832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239929"/>
            <a:ext cx="2321966" cy="6002369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411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719984"/>
            <a:ext cx="2321966" cy="2519945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554968"/>
            <a:ext cx="3644652" cy="7674832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239929"/>
            <a:ext cx="2321966" cy="6002369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672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574990"/>
            <a:ext cx="6209407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2874937"/>
            <a:ext cx="6209407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10009783"/>
            <a:ext cx="161984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2CB7-3879-486F-A29E-A898DB267C1E}" type="datetimeFigureOut">
              <a:rPr lang="th-TH" smtClean="0"/>
              <a:t>17/03/64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10009783"/>
            <a:ext cx="242976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10009783"/>
            <a:ext cx="161984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3A7A-B1C8-4BAF-841E-C08A3953A52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689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5D56E81-E769-4E5B-B029-C7EE97F78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9175" cy="101917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3039A80-6AFB-41F3-B653-962A3B664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38" y="0"/>
            <a:ext cx="1019175" cy="1019175"/>
          </a:xfrm>
          <a:prstGeom prst="rect">
            <a:avLst/>
          </a:prstGeom>
        </p:spPr>
      </p:pic>
      <p:sp>
        <p:nvSpPr>
          <p:cNvPr id="8" name="แผนผังลำดับงาน: สิ้นสุด 7">
            <a:extLst>
              <a:ext uri="{FF2B5EF4-FFF2-40B4-BE49-F238E27FC236}">
                <a16:creationId xmlns:a16="http://schemas.microsoft.com/office/drawing/2014/main" id="{154930E1-C11F-4190-8F44-CD7DC36D2BAC}"/>
              </a:ext>
            </a:extLst>
          </p:cNvPr>
          <p:cNvSpPr/>
          <p:nvPr/>
        </p:nvSpPr>
        <p:spPr>
          <a:xfrm>
            <a:off x="1636294" y="108534"/>
            <a:ext cx="3785937" cy="802105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ข่าวประชาสัมพันธ์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6E35DC89-F6F3-4CDB-B6B9-15B3132FEE0E}"/>
              </a:ext>
            </a:extLst>
          </p:cNvPr>
          <p:cNvSpPr/>
          <p:nvPr/>
        </p:nvSpPr>
        <p:spPr>
          <a:xfrm>
            <a:off x="1253505" y="1000380"/>
            <a:ext cx="46923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Fah kwang" panose="02000506000000020004" pitchFamily="2" charset="-34"/>
                <a:cs typeface="TH Fah kwang" panose="02000506000000020004" pitchFamily="2" charset="-34"/>
              </a:rPr>
              <a:t>องค์การบริหารส่วนตำบลบุ่งคล้า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B1D37935-76AB-4DE7-968C-732E706A791F}"/>
              </a:ext>
            </a:extLst>
          </p:cNvPr>
          <p:cNvSpPr/>
          <p:nvPr/>
        </p:nvSpPr>
        <p:spPr>
          <a:xfrm>
            <a:off x="88231" y="7094038"/>
            <a:ext cx="7022850" cy="3705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002060"/>
                </a:solidFill>
              </a:rPr>
              <a:t>เมื่อวันที่ 13 มีนาคม 2564 นายชัยณฤทธิ์ สิงห์ทอง นายกองค์การบริหารส่วนตำบลบุ่งคล้า ได้มอบหมายให้นายชัยยะ แก้วยศ </a:t>
            </a:r>
          </a:p>
          <a:p>
            <a:pPr algn="ctr"/>
            <a:r>
              <a:rPr lang="th-TH" sz="2800" dirty="0">
                <a:solidFill>
                  <a:srgbClr val="002060"/>
                </a:solidFill>
              </a:rPr>
              <a:t>รองนายก อบต.บุ่งคล้า พร้อมด้วยเจ้าหน้าที่ อบต.บุ่งคล้า ร่วมกับคณะกรรมการโรงเรียนสร้างสุขผู้สูงอายุตำบลบุ่งคล้า นำคณะนักเรียนโรงเรียนสร้างสุขฯ เข้าร่วมการแข่งขันกีฬาสัมพันธ์โรงเรียนผู้สูงอายุอำเภอหล่มสัก ครั้งที่ 5 ประจำปี2564 ณ </a:t>
            </a:r>
          </a:p>
          <a:p>
            <a:pPr algn="ctr"/>
            <a:r>
              <a:rPr lang="th-TH" sz="2800" dirty="0">
                <a:solidFill>
                  <a:srgbClr val="002060"/>
                </a:solidFill>
              </a:rPr>
              <a:t>สนามกีฬาสวนสาธารณะหนองแค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F414BFA-D961-4FCD-AF84-675454389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40" y="4767080"/>
            <a:ext cx="3706146" cy="208532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E942C5F0-58D2-430A-8D2D-FAC838F9E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0"/>
          <a:stretch/>
        </p:blipFill>
        <p:spPr>
          <a:xfrm rot="5400000">
            <a:off x="4327566" y="2060102"/>
            <a:ext cx="2992180" cy="193851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B6B54F7E-FC35-4F8F-B5FF-08986512D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7" t="1660" r="-1"/>
          <a:stretch/>
        </p:blipFill>
        <p:spPr>
          <a:xfrm rot="16200000">
            <a:off x="153480" y="4106215"/>
            <a:ext cx="3308818" cy="250783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2103C40-BC55-436C-907E-3EDEEDE84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6" y="1544631"/>
            <a:ext cx="4464411" cy="251197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06963306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82</Words>
  <Application>Microsoft Office PowerPoint</Application>
  <PresentationFormat>กำหนดเอง</PresentationFormat>
  <Paragraphs>5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TH Fah kwang</vt:lpstr>
      <vt:lpstr>ธีมของ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lenovo</cp:lastModifiedBy>
  <cp:revision>7</cp:revision>
  <dcterms:created xsi:type="dcterms:W3CDTF">2021-03-17T02:15:35Z</dcterms:created>
  <dcterms:modified xsi:type="dcterms:W3CDTF">2021-03-17T04:33:22Z</dcterms:modified>
</cp:coreProperties>
</file>